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8" r:id="rId3"/>
    <p:sldId id="256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921" r:id="rId16"/>
    <p:sldId id="269" r:id="rId17"/>
    <p:sldId id="2920" r:id="rId18"/>
    <p:sldId id="2922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02810-3C64-45C7-9D8D-11BDC1030446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C381C-8C20-40CE-9716-ADCCCFD9055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237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Purpose Alliance + https://www.enpact.org/about/partners-donors/#/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9DE193-BD12-4977-8DB3-000336F6925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76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DBEDE-5FA8-4BF9-B282-03D2278A0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9D132BD-B50E-4208-8BC2-46EA29CE6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9FF68C-0A12-42DE-BC3E-4ADECA36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C713F9-9111-40B0-9651-D656E45B8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504F92-AC5E-4FD8-893C-FFEFEFB62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284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398445-43A6-4305-8B76-9C1C62AD4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657BAC-2EF6-4C69-BB63-A7A235F8D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0515DE-652C-449A-B471-EA62C904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9E1935-F3F1-4D7B-8DA3-F61B33DA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7CA375-8BB8-4B48-B3A5-90766F0B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1044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83F3760-C28D-4F43-BA6B-BF106DF27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F7F6FF5-D8F1-41D4-B1E8-D71882647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DB41B1-1861-43BD-B7E8-48663A63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02E232-9210-4371-B885-31AE9C75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02D35B-ECD3-442D-BCC8-3AA0F119A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89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DBEDE-5FA8-4BF9-B282-03D2278A0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9D132BD-B50E-4208-8BC2-46EA29CE6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9FF68C-0A12-42DE-BC3E-4ADECA36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C713F9-9111-40B0-9651-D656E45B8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504F92-AC5E-4FD8-893C-FFEFEFB62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137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9D02D-09D2-4290-AFDB-62168FC7A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911ACF-9219-40D5-99CA-7BE3EE9F5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2B3951-CE67-4A5E-A299-C34EA027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808A17-F072-4F59-AA06-7F3BA5E3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D8D013-D35D-4423-B40A-BB2C661B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1493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D095A-9AD6-4E31-9838-87116FB5F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AC5421-14BE-46C0-9BBD-771741325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D235CA-00DC-4D7F-B567-ACC530DD0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D4CE37-E8E4-4BD4-8AE5-F70BF76C3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A683AC-6B71-4CF9-8AE5-F4156464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155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A2292-3B62-4817-8DD7-92CFA5F4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237A9C-39DD-4DA0-9832-A00FC58E5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EB58BC1-E13F-45BA-AEF7-2346CD474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7C98AD-6A14-459B-827F-BBFEE7F1F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AF79DBE-5213-445E-9AE7-2B2F3FA15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0515D0-6202-4A1D-B6EA-E7EAA7B8B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0575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212BD-181C-47B3-9D9E-BBE15E849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9B3B7-4BC8-4D33-BB56-CFEADDF1B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1BD1EC-4848-4ED7-BCD6-2797D7F74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352C9B1-9DA5-4C13-AC3C-53AF7FA1AF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D72775-EC5F-4438-92EA-12F5EF8FC6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984226-0874-4AF7-92C2-AB179B89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083884A-65D5-4F00-9D09-91433C102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2B29FD9-9991-46D8-89CE-E78623DE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30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9EB7A-BC6B-4CAD-9171-9A9B559D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27C934-EA12-4BD9-B912-F4B54E7B4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12DB50-0102-4D00-9FDB-6C1676F4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0F3197-481B-44A8-A762-3AC5E7BA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170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76C4282-B09D-4DC2-9651-331E49EBF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DBE0A7-63D6-4494-A752-EA0D2F2D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F9BC31-90C0-47C8-A63B-21F2D4B2A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1823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44BC9-E05E-4916-AD84-DF5E7949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3438C5-D120-4FEB-A389-307EEA29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0E2FD1-85D5-4AF0-A7D9-0EAF79A5D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DA656F-D915-4D28-95D3-E609AE0A9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8A4530-194E-47E3-B331-A4C8744B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4574E6-B165-46BD-B5FF-FEBCD1F17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308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9D02D-09D2-4290-AFDB-62168FC7A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911ACF-9219-40D5-99CA-7BE3EE9F5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2B3951-CE67-4A5E-A299-C34EA027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808A17-F072-4F59-AA06-7F3BA5E3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D8D013-D35D-4423-B40A-BB2C661B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776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D3D005-3820-4009-B541-2907D0B8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EEB5CD0-741B-4318-AF01-158D79F5E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3810003-7B1F-43B8-A98C-8422548FC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6BA478-0B97-40DF-8C66-79F7FEB0F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2496C2-2419-46CD-AEE1-21C91D9A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980A3D-3F92-48D3-B18E-B10251F5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3458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398445-43A6-4305-8B76-9C1C62AD4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657BAC-2EF6-4C69-BB63-A7A235F8D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0515DE-652C-449A-B471-EA62C904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9E1935-F3F1-4D7B-8DA3-F61B33DA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7CA375-8BB8-4B48-B3A5-90766F0B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6997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83F3760-C28D-4F43-BA6B-BF106DF27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F7F6FF5-D8F1-41D4-B1E8-D71882647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DB41B1-1861-43BD-B7E8-48663A63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02E232-9210-4371-B885-31AE9C75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02D35B-ECD3-442D-BCC8-3AA0F119A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0178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5">
            <a:extLst>
              <a:ext uri="{FF2B5EF4-FFF2-40B4-BE49-F238E27FC236}">
                <a16:creationId xmlns:a16="http://schemas.microsoft.com/office/drawing/2014/main" id="{9EA7CA5D-1DDC-497E-A117-6DB7BE7907B8}"/>
              </a:ext>
            </a:extLst>
          </p:cNvPr>
          <p:cNvSpPr>
            <a:spLocks/>
          </p:cNvSpPr>
          <p:nvPr userDrawn="1"/>
        </p:nvSpPr>
        <p:spPr bwMode="auto">
          <a:xfrm>
            <a:off x="364484" y="2541841"/>
            <a:ext cx="126971" cy="2959351"/>
          </a:xfrm>
          <a:custGeom>
            <a:avLst/>
            <a:gdLst>
              <a:gd name="T0" fmla="*/ 0 h 1856739"/>
              <a:gd name="T1" fmla="*/ 1856867 h 1856739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1856739">
                <a:moveTo>
                  <a:pt x="0" y="0"/>
                </a:moveTo>
                <a:lnTo>
                  <a:pt x="0" y="1856231"/>
                </a:lnTo>
              </a:path>
            </a:pathLst>
          </a:custGeom>
          <a:noFill/>
          <a:ln w="8889">
            <a:solidFill>
              <a:srgbClr val="FD6D0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de-DE" sz="411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62945" y="173575"/>
            <a:ext cx="6592887" cy="593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000">
                <a:latin typeface="Tw Cen MT" panose="020B0602020104020603" pitchFamily="34" charset="0"/>
              </a:defRPr>
            </a:lvl1pPr>
          </a:lstStyle>
          <a:p>
            <a:pPr lvl="0"/>
            <a:r>
              <a:rPr lang="en-US" dirty="0"/>
              <a:t>Click to edit Master </a:t>
            </a: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0A60DA29-328E-469E-8A41-AF811BD6B5DB}"/>
              </a:ext>
            </a:extLst>
          </p:cNvPr>
          <p:cNvSpPr txBox="1"/>
          <p:nvPr userDrawn="1"/>
        </p:nvSpPr>
        <p:spPr>
          <a:xfrm>
            <a:off x="302138" y="572149"/>
            <a:ext cx="175754" cy="1858762"/>
          </a:xfrm>
          <a:prstGeom prst="rect">
            <a:avLst/>
          </a:prstGeom>
          <a:ln>
            <a:noFill/>
          </a:ln>
        </p:spPr>
        <p:txBody>
          <a:bodyPr vert="vert270" lIns="0" tIns="0" rIns="0" bIns="0">
            <a:spAutoFit/>
          </a:bodyPr>
          <a:lstStyle/>
          <a:p>
            <a:pPr marL="28998">
              <a:defRPr/>
            </a:pPr>
            <a:r>
              <a:rPr lang="de-DE" sz="1142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Segoe UI"/>
                <a:cs typeface="Segoe UI"/>
              </a:rPr>
              <a:t>GENZ MEETS GENYX </a:t>
            </a:r>
            <a:r>
              <a:rPr sz="1142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Segoe UI"/>
                <a:cs typeface="Segoe UI"/>
              </a:rPr>
              <a:t>|</a:t>
            </a:r>
            <a:r>
              <a:rPr sz="1142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Times New Roman"/>
                <a:cs typeface="Times New Roman"/>
              </a:rPr>
              <a:t> </a:t>
            </a:r>
            <a:r>
              <a:rPr sz="1142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Segoe UI"/>
                <a:cs typeface="Segoe UI"/>
              </a:rPr>
              <a:t>20</a:t>
            </a:r>
            <a:r>
              <a:rPr lang="de-DE" sz="1142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Segoe UI"/>
                <a:cs typeface="Segoe UI"/>
              </a:rPr>
              <a:t>21</a:t>
            </a:r>
            <a:endParaRPr sz="1142" b="0" cap="none" spc="0" dirty="0">
              <a:ln>
                <a:noFill/>
              </a:ln>
              <a:solidFill>
                <a:schemeClr val="bg1"/>
              </a:solidFill>
              <a:effectLst/>
              <a:latin typeface="Segoe UI"/>
              <a:cs typeface="Segoe U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5FF13C4-FECD-4A75-A721-F86B28840AF6}" type="slidenum">
              <a:rPr lang="en-GB" smtClean="0"/>
              <a:pPr/>
              <a:t>‹Nr.›</a:t>
            </a:fld>
            <a:endParaRPr lang="en-GB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226896" y="5687190"/>
            <a:ext cx="1381729" cy="986576"/>
            <a:chOff x="5558674" y="1772158"/>
            <a:chExt cx="3331975" cy="2292747"/>
          </a:xfrm>
          <a:noFill/>
        </p:grpSpPr>
        <p:sp>
          <p:nvSpPr>
            <p:cNvPr id="20" name="Right Triangle 19"/>
            <p:cNvSpPr/>
            <p:nvPr/>
          </p:nvSpPr>
          <p:spPr>
            <a:xfrm>
              <a:off x="5894157" y="1772158"/>
              <a:ext cx="2996492" cy="21809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674" y="2481943"/>
              <a:ext cx="2714037" cy="1582962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7" name="Rectangle 4">
            <a:extLst>
              <a:ext uri="{FF2B5EF4-FFF2-40B4-BE49-F238E27FC236}">
                <a16:creationId xmlns:a16="http://schemas.microsoft.com/office/drawing/2014/main" id="{99CF788B-C84D-4E83-97BA-CAA6380F3844}"/>
              </a:ext>
            </a:extLst>
          </p:cNvPr>
          <p:cNvSpPr/>
          <p:nvPr userDrawn="1"/>
        </p:nvSpPr>
        <p:spPr>
          <a:xfrm>
            <a:off x="0" y="6838"/>
            <a:ext cx="12192000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stretch>
              <a:fillRect l="-2813" t="-2902" r="-2813" b="-223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521FFD07-AA7A-4FDA-B5F6-520B60F4F021}"/>
              </a:ext>
            </a:extLst>
          </p:cNvPr>
          <p:cNvSpPr/>
          <p:nvPr userDrawn="1"/>
        </p:nvSpPr>
        <p:spPr>
          <a:xfrm>
            <a:off x="0" y="1953"/>
            <a:ext cx="12192000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stretch>
              <a:fillRect l="-2813" t="-2902" r="-2813" b="-223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953142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D095A-9AD6-4E31-9838-87116FB5F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AC5421-14BE-46C0-9BBD-771741325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D235CA-00DC-4D7F-B567-ACC530DD0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D4CE37-E8E4-4BD4-8AE5-F70BF76C3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A683AC-6B71-4CF9-8AE5-F4156464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35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A2292-3B62-4817-8DD7-92CFA5F4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237A9C-39DD-4DA0-9832-A00FC58E5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EB58BC1-E13F-45BA-AEF7-2346CD474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7C98AD-6A14-459B-827F-BBFEE7F1F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AF79DBE-5213-445E-9AE7-2B2F3FA15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0515D0-6202-4A1D-B6EA-E7EAA7B8B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316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212BD-181C-47B3-9D9E-BBE15E849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9B3B7-4BC8-4D33-BB56-CFEADDF1B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1BD1EC-4848-4ED7-BCD6-2797D7F74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352C9B1-9DA5-4C13-AC3C-53AF7FA1AF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D72775-EC5F-4438-92EA-12F5EF8FC6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984226-0874-4AF7-92C2-AB179B89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083884A-65D5-4F00-9D09-91433C102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2B29FD9-9991-46D8-89CE-E78623DE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71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9EB7A-BC6B-4CAD-9171-9A9B559D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27C934-EA12-4BD9-B912-F4B54E7B4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12DB50-0102-4D00-9FDB-6C1676F4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0F3197-481B-44A8-A762-3AC5E7BA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015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76C4282-B09D-4DC2-9651-331E49EBF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DBE0A7-63D6-4494-A752-EA0D2F2D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F9BC31-90C0-47C8-A63B-21F2D4B2A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1852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44BC9-E05E-4916-AD84-DF5E7949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3438C5-D120-4FEB-A389-307EEA29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0E2FD1-85D5-4AF0-A7D9-0EAF79A5D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DA656F-D915-4D28-95D3-E609AE0A9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8A4530-194E-47E3-B331-A4C8744B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4574E6-B165-46BD-B5FF-FEBCD1F17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91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D3D005-3820-4009-B541-2907D0B8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EEB5CD0-741B-4318-AF01-158D79F5E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3810003-7B1F-43B8-A98C-8422548FC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6BA478-0B97-40DF-8C66-79F7FEB0F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2496C2-2419-46CD-AEE1-21C91D9A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980A3D-3F92-48D3-B18E-B10251F5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239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84C869E-24C7-44D3-9738-E8E6F896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2B4BE9-14C6-49CD-A00B-6C81603F8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F77E7B-6728-456F-AAEC-E2B1286A4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7FFBE2-873E-42BC-A058-9CD03BDEB9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713765-2F2F-414F-99F8-D28C3DF58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08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84C869E-24C7-44D3-9738-E8E6F896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2B4BE9-14C6-49CD-A00B-6C81603F8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F77E7B-6728-456F-AAEC-E2B1286A4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9E3CB-616C-4C60-94E2-05700277B430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7FFBE2-873E-42BC-A058-9CD03BDEB9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713765-2F2F-414F-99F8-D28C3DF58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F676D-FDF6-4512-82D7-A1C97EA25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854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microsoft.com/office/2007/relationships/hdphoto" Target="../media/hdphoto1.wdp"/><Relationship Id="rId39" Type="http://schemas.openxmlformats.org/officeDocument/2006/relationships/image" Target="../media/image53.png"/><Relationship Id="rId21" Type="http://schemas.openxmlformats.org/officeDocument/2006/relationships/image" Target="../media/image36.jpeg"/><Relationship Id="rId34" Type="http://schemas.openxmlformats.org/officeDocument/2006/relationships/image" Target="../media/image48.png"/><Relationship Id="rId7" Type="http://schemas.openxmlformats.org/officeDocument/2006/relationships/image" Target="../media/image22.png"/><Relationship Id="rId12" Type="http://schemas.openxmlformats.org/officeDocument/2006/relationships/image" Target="../media/image27.jpe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7.png"/><Relationship Id="rId38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40" Type="http://schemas.openxmlformats.org/officeDocument/2006/relationships/image" Target="../media/image54.jpeg"/><Relationship Id="rId5" Type="http://schemas.openxmlformats.org/officeDocument/2006/relationships/image" Target="../media/image20.png"/><Relationship Id="rId15" Type="http://schemas.openxmlformats.org/officeDocument/2006/relationships/image" Target="../media/image30.jpeg"/><Relationship Id="rId23" Type="http://schemas.openxmlformats.org/officeDocument/2006/relationships/image" Target="../media/image38.png"/><Relationship Id="rId28" Type="http://schemas.openxmlformats.org/officeDocument/2006/relationships/image" Target="../media/image42.png"/><Relationship Id="rId36" Type="http://schemas.openxmlformats.org/officeDocument/2006/relationships/image" Target="../media/image5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jpeg"/><Relationship Id="rId22" Type="http://schemas.openxmlformats.org/officeDocument/2006/relationships/image" Target="../media/image37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8" Type="http://schemas.openxmlformats.org/officeDocument/2006/relationships/image" Target="../media/image23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83573AE-7FF3-45CD-8932-C33445F6B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476250"/>
            <a:ext cx="86582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98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965B17-6D86-4582-84BA-42DA0BCC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03" y="0"/>
            <a:ext cx="11218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56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AA411AA-1657-4324-9F0C-9C560BCEC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45" y="0"/>
            <a:ext cx="11605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46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3EF4FA3-C5F1-428D-AA4A-463FA3DE7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9" y="338588"/>
            <a:ext cx="11268722" cy="601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61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7AC3D66-88E9-435F-8FA6-259BF13EB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554"/>
            <a:ext cx="12192000" cy="55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48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8B68FB0-889B-48DC-988A-248BD872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245" y="959460"/>
            <a:ext cx="802005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23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0B8B8DB-D501-4504-AB93-94C222109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550"/>
            <a:ext cx="12192000" cy="572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07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1106446" y="3012011"/>
            <a:ext cx="1023669" cy="1018330"/>
          </a:xfrm>
          <a:prstGeom prst="ellipse">
            <a:avLst/>
          </a:prstGeom>
          <a:solidFill>
            <a:srgbClr val="8CF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9665647" y="719649"/>
            <a:ext cx="2241177" cy="2241177"/>
          </a:xfrm>
          <a:prstGeom prst="ellipse">
            <a:avLst/>
          </a:prstGeom>
          <a:solidFill>
            <a:srgbClr val="FFAD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62945" y="173575"/>
            <a:ext cx="8781130" cy="593725"/>
          </a:xfrm>
        </p:spPr>
        <p:txBody>
          <a:bodyPr/>
          <a:lstStyle/>
          <a:p>
            <a:r>
              <a:rPr lang="de-DE" b="1" dirty="0">
                <a:solidFill>
                  <a:srgbClr val="FF6D00"/>
                </a:solidFill>
              </a:rPr>
              <a:t>EIN WACHSENDES PARTNERNETZWERK</a:t>
            </a:r>
            <a:endParaRPr lang="en-GB" b="1" dirty="0">
              <a:solidFill>
                <a:srgbClr val="FF6D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FF13C4-FECD-4A75-A721-F86B28840AF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58792" y="767300"/>
            <a:ext cx="10470263" cy="5004200"/>
          </a:xfrm>
          <a:prstGeom prst="roundRect">
            <a:avLst>
              <a:gd name="adj" fmla="val 176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3023D3F-0686-4008-B500-5618F4B698FE}"/>
              </a:ext>
            </a:extLst>
          </p:cNvPr>
          <p:cNvSpPr/>
          <p:nvPr/>
        </p:nvSpPr>
        <p:spPr>
          <a:xfrm>
            <a:off x="1653093" y="5744689"/>
            <a:ext cx="9229725" cy="817907"/>
          </a:xfrm>
          <a:prstGeom prst="roundRect">
            <a:avLst/>
          </a:prstGeom>
          <a:gradFill flip="none" rotWithShape="1">
            <a:gsLst>
              <a:gs pos="0">
                <a:srgbClr val="FF32A1"/>
              </a:gs>
              <a:gs pos="100000">
                <a:srgbClr val="FF6D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Wir danken unseren Unterstützern recht herzlich für die ideelle und materielle Unterstützung.</a:t>
            </a:r>
          </a:p>
        </p:txBody>
      </p:sp>
      <p:pic>
        <p:nvPicPr>
          <p:cNvPr id="6" name="Grafik 12">
            <a:extLst>
              <a:ext uri="{FF2B5EF4-FFF2-40B4-BE49-F238E27FC236}">
                <a16:creationId xmlns:a16="http://schemas.microsoft.com/office/drawing/2014/main" id="{5BB1C271-A5EB-40D4-B64D-370610DAE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43" y="1682509"/>
            <a:ext cx="877913" cy="723893"/>
          </a:xfrm>
          <a:prstGeom prst="rect">
            <a:avLst/>
          </a:prstGeom>
        </p:spPr>
      </p:pic>
      <p:pic>
        <p:nvPicPr>
          <p:cNvPr id="7" name="Grafik 13">
            <a:extLst>
              <a:ext uri="{FF2B5EF4-FFF2-40B4-BE49-F238E27FC236}">
                <a16:creationId xmlns:a16="http://schemas.microsoft.com/office/drawing/2014/main" id="{3B609E89-E275-42E3-997D-1C54567BB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784" y="2506456"/>
            <a:ext cx="3747202" cy="254587"/>
          </a:xfrm>
          <a:prstGeom prst="rect">
            <a:avLst/>
          </a:prstGeom>
        </p:spPr>
      </p:pic>
      <p:pic>
        <p:nvPicPr>
          <p:cNvPr id="1032" name="Picture 8" descr="ProjectTogether">
            <a:extLst>
              <a:ext uri="{FF2B5EF4-FFF2-40B4-BE49-F238E27FC236}">
                <a16:creationId xmlns:a16="http://schemas.microsoft.com/office/drawing/2014/main" id="{41703460-46E4-4969-9FE1-62AE343FB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630" y="4528576"/>
            <a:ext cx="1405415" cy="47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3FF065A-4789-4DDF-BB89-ECA68D7B6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86" b="34638"/>
          <a:stretch/>
        </p:blipFill>
        <p:spPr bwMode="auto">
          <a:xfrm>
            <a:off x="2531042" y="2766314"/>
            <a:ext cx="1398171" cy="37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randPreneurs &amp;amp; brandFluencers logo">
            <a:extLst>
              <a:ext uri="{FF2B5EF4-FFF2-40B4-BE49-F238E27FC236}">
                <a16:creationId xmlns:a16="http://schemas.microsoft.com/office/drawing/2014/main" id="{FDE45E79-F258-41E5-8094-EEB7E596D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99" y="3100948"/>
            <a:ext cx="1388797" cy="129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177CEF0-7643-470F-B114-187B836BF0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3077" y="1770899"/>
            <a:ext cx="2161963" cy="6025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3D48DFF-43D7-4BE1-BDD6-5FB06C3508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1833" y="3331587"/>
            <a:ext cx="1092225" cy="70595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011FC37-9754-408D-BF61-B0D3C963E5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9096" y="2889034"/>
            <a:ext cx="1077255" cy="40133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C8A8CE3-FB6C-4BE2-A354-339EC194E3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67095" y="4025338"/>
            <a:ext cx="1180550" cy="452844"/>
          </a:xfrm>
          <a:prstGeom prst="rect">
            <a:avLst/>
          </a:prstGeom>
        </p:spPr>
      </p:pic>
      <p:pic>
        <p:nvPicPr>
          <p:cNvPr id="18" name="Picture 2" descr="net4tec - herCAREER">
            <a:extLst>
              <a:ext uri="{FF2B5EF4-FFF2-40B4-BE49-F238E27FC236}">
                <a16:creationId xmlns:a16="http://schemas.microsoft.com/office/drawing/2014/main" id="{3249C56E-83CF-48FD-947D-0EBF21E27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986" y="1639941"/>
            <a:ext cx="1427280" cy="43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edienkalender: 175th Unicorn Battle in Berlin | media:net  berlinbrandenburg e.V.">
            <a:extLst>
              <a:ext uri="{FF2B5EF4-FFF2-40B4-BE49-F238E27FC236}">
                <a16:creationId xmlns:a16="http://schemas.microsoft.com/office/drawing/2014/main" id="{03A8C486-BBDF-421A-99A2-42E6A67E6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613" y="3320702"/>
            <a:ext cx="1388797" cy="77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thar Thiel">
            <a:extLst>
              <a:ext uri="{FF2B5EF4-FFF2-40B4-BE49-F238E27FC236}">
                <a16:creationId xmlns:a16="http://schemas.microsoft.com/office/drawing/2014/main" id="{62ADFFCF-2936-40AD-AB55-DDE4C41D6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311" y="2785075"/>
            <a:ext cx="1989077" cy="6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cker School aus Karlsruhe - Wochenblatt Reporter">
            <a:extLst>
              <a:ext uri="{FF2B5EF4-FFF2-40B4-BE49-F238E27FC236}">
                <a16:creationId xmlns:a16="http://schemas.microsoft.com/office/drawing/2014/main" id="{2AC1995B-E67E-4DED-96A6-8E6D5942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14" y="3331587"/>
            <a:ext cx="867832" cy="99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UPERBLOOM Festival - Superbloom – SUPERBLOOM Festival">
            <a:extLst>
              <a:ext uri="{FF2B5EF4-FFF2-40B4-BE49-F238E27FC236}">
                <a16:creationId xmlns:a16="http://schemas.microsoft.com/office/drawing/2014/main" id="{50917179-133A-4CEC-89FB-5C48421DF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728" y="1052512"/>
            <a:ext cx="1232904" cy="55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629DEA2-B3EC-42A1-9D79-78AB740488F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80634" y="3894613"/>
            <a:ext cx="1375301" cy="50209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9CC89B4-ED7D-4BB6-8E63-ECE59BC787C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69471" y="2891960"/>
            <a:ext cx="1204912" cy="45243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450C577-2693-4E43-9C6E-A46CD7D01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76" y="1040606"/>
            <a:ext cx="2161963" cy="52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15ED6A6-D22B-4688-9499-C67079A999F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27814" y="1048042"/>
            <a:ext cx="1836555" cy="510432"/>
          </a:xfrm>
          <a:prstGeom prst="rect">
            <a:avLst/>
          </a:prstGeom>
        </p:spPr>
      </p:pic>
      <p:pic>
        <p:nvPicPr>
          <p:cNvPr id="27" name="Picture 6" descr="Startseite: Gründerwoche Deutschland 2020 (GEW)">
            <a:extLst>
              <a:ext uri="{FF2B5EF4-FFF2-40B4-BE49-F238E27FC236}">
                <a16:creationId xmlns:a16="http://schemas.microsoft.com/office/drawing/2014/main" id="{7090C08A-DFBF-4DCC-AD2C-D4CE51080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5" b="20888"/>
          <a:stretch/>
        </p:blipFill>
        <p:spPr bwMode="auto">
          <a:xfrm>
            <a:off x="4323779" y="4417343"/>
            <a:ext cx="1842283" cy="63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511596C-15E7-4275-9A50-C8526879CDA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95725" y="4083850"/>
            <a:ext cx="1116329" cy="1056111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61A46162-11ED-4AD6-A55C-9FCE7A35442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45352" y="1747614"/>
            <a:ext cx="2484388" cy="532369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ECC9558-9383-4AB3-B2BF-C07BA788BD2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56322" y="984127"/>
            <a:ext cx="2789386" cy="527722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7D6F4039-054E-4AE1-8EF6-AB6E854EFF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2945" y="1871992"/>
            <a:ext cx="1107467" cy="54097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D3E50ECB-0B3A-438A-9179-BD2039CD499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84740" y="2631572"/>
            <a:ext cx="1189591" cy="540227"/>
          </a:xfrm>
          <a:prstGeom prst="rect">
            <a:avLst/>
          </a:prstGeom>
        </p:spPr>
      </p:pic>
      <p:pic>
        <p:nvPicPr>
          <p:cNvPr id="37" name="Picture 2" descr="Creator Award Archive | Isarnetz">
            <a:extLst>
              <a:ext uri="{FF2B5EF4-FFF2-40B4-BE49-F238E27FC236}">
                <a16:creationId xmlns:a16="http://schemas.microsoft.com/office/drawing/2014/main" id="{5A328C69-71A5-489A-A921-AE26BD39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35" y="4479201"/>
            <a:ext cx="1398171" cy="31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Presse – MucDigital">
            <a:extLst>
              <a:ext uri="{FF2B5EF4-FFF2-40B4-BE49-F238E27FC236}">
                <a16:creationId xmlns:a16="http://schemas.microsoft.com/office/drawing/2014/main" id="{C92F3C75-8E64-468B-AF5A-A829660E6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760" y="5228669"/>
            <a:ext cx="1591518" cy="28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EAACB0F1-6D66-498D-A390-49B235A9ECA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144872" y="4277407"/>
            <a:ext cx="2276475" cy="569119"/>
          </a:xfrm>
          <a:prstGeom prst="rect">
            <a:avLst/>
          </a:prstGeom>
        </p:spPr>
      </p:pic>
      <p:pic>
        <p:nvPicPr>
          <p:cNvPr id="45" name="Picture 8" descr="WIR! Stiftung pflegender Angehöriger - Home | Facebook">
            <a:extLst>
              <a:ext uri="{FF2B5EF4-FFF2-40B4-BE49-F238E27FC236}">
                <a16:creationId xmlns:a16="http://schemas.microsoft.com/office/drawing/2014/main" id="{5611C0A2-0931-419A-9DF9-646094383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417" y="4543876"/>
            <a:ext cx="1230371" cy="53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9343AF27-71D6-485C-AFD8-E41D16C2A39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415166" y="2103030"/>
            <a:ext cx="1189591" cy="758201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C811C042-4872-4132-92EC-1B8C7921E2C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474062" y="3804515"/>
            <a:ext cx="1402330" cy="693197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F61269D7-1B66-4998-85EF-765EBB758CA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445352" y="5145321"/>
            <a:ext cx="2691227" cy="411701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F0BF7081-53AC-471D-B4E8-3A6B2D90C790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376705" y="4993117"/>
            <a:ext cx="1170734" cy="663018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18EE2027-8872-44F0-B6E4-2AEF85A87EE1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661905" y="3126432"/>
            <a:ext cx="1645369" cy="692786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07C36513-9DD3-48F5-966B-B080CAA8C29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771606" y="5147985"/>
            <a:ext cx="1388797" cy="46293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79D373-C897-4A72-81F5-FC4B1E64B81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927255" y="4977036"/>
            <a:ext cx="1007603" cy="57998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DA4498D-8CEF-4455-816A-8FE893D41AA4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811768" y="1704404"/>
            <a:ext cx="854823" cy="829588"/>
          </a:xfrm>
          <a:prstGeom prst="rect">
            <a:avLst/>
          </a:prstGeom>
        </p:spPr>
      </p:pic>
      <p:pic>
        <p:nvPicPr>
          <p:cNvPr id="1026" name="Picture 2" descr="Mediathek herCAREER: Video Logo herCAREER">
            <a:extLst>
              <a:ext uri="{FF2B5EF4-FFF2-40B4-BE49-F238E27FC236}">
                <a16:creationId xmlns:a16="http://schemas.microsoft.com/office/drawing/2014/main" id="{40D37CFC-F0AF-48EC-8FFF-46A1969B5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412" y="3415800"/>
            <a:ext cx="1212162" cy="33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661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5AE3813-406A-49B5-B90C-F0D460A27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30" y="346153"/>
            <a:ext cx="5013378" cy="564556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1276AF-6693-4D4D-9F10-9FFD9F1B9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76" y="346153"/>
            <a:ext cx="4577566" cy="516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84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D7A9CD4-FE10-4589-9502-4A7A46308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09" y="0"/>
            <a:ext cx="11832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54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C6085AC-0D77-403E-BBEE-85AE655F6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719137"/>
            <a:ext cx="111537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7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2B60C49-5C0A-49F2-A314-F6A1055BD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36" y="328473"/>
            <a:ext cx="10827127" cy="583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79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99E8F4A-4FE9-4914-A3D2-70E219A24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879"/>
            <a:ext cx="12192000" cy="61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15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CD9D6AA-672E-4CA8-A6C6-0DE56B0B5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7" y="185308"/>
            <a:ext cx="10819466" cy="62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23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D717AEF-6D76-4EE1-B0DE-3955011CF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88" y="0"/>
            <a:ext cx="11876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36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1043214-31FA-4E13-92FE-78C462AC4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494"/>
            <a:ext cx="12192000" cy="574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82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F494FC-2D31-4DB6-9F24-18F2D6FE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5" y="0"/>
            <a:ext cx="11301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18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</Words>
  <Application>Microsoft Office PowerPoint</Application>
  <PresentationFormat>Breitbild</PresentationFormat>
  <Paragraphs>5</Paragraphs>
  <Slides>17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Lucida Sans</vt:lpstr>
      <vt:lpstr>Segoe UI</vt:lpstr>
      <vt:lpstr>Times New Roman</vt:lpstr>
      <vt:lpstr>Tw Cen MT</vt:lpstr>
      <vt:lpstr>Office</vt:lpstr>
      <vt:lpstr>1_Office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Irene Dr. Kilubi</dc:creator>
  <cp:lastModifiedBy>Irene Dr. Kilubi</cp:lastModifiedBy>
  <cp:revision>17</cp:revision>
  <dcterms:created xsi:type="dcterms:W3CDTF">2020-12-05T12:17:26Z</dcterms:created>
  <dcterms:modified xsi:type="dcterms:W3CDTF">2022-04-17T14:26:06Z</dcterms:modified>
</cp:coreProperties>
</file>